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4" r:id="rId5"/>
    <p:sldId id="260" r:id="rId6"/>
    <p:sldId id="265" r:id="rId7"/>
    <p:sldId id="261" r:id="rId8"/>
    <p:sldId id="262" r:id="rId9"/>
    <p:sldId id="263" r:id="rId10"/>
    <p:sldId id="266" r:id="rId11"/>
    <p:sldId id="268" r:id="rId12"/>
    <p:sldId id="267" r:id="rId13"/>
  </p:sldIdLst>
  <p:sldSz cx="12192000" cy="6858000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2" autoAdjust="0"/>
    <p:restoredTop sz="94660"/>
  </p:normalViewPr>
  <p:slideViewPr>
    <p:cSldViewPr snapToGrid="0">
      <p:cViewPr varScale="1">
        <p:scale>
          <a:sx n="73" d="100"/>
          <a:sy n="73" d="100"/>
        </p:scale>
        <p:origin x="90" y="3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D8ED9-EF0E-4F55-9373-2937BD31A420}" type="datetimeFigureOut">
              <a:rPr lang="ru-RU"/>
              <a:pPr>
                <a:defRPr/>
              </a:pPr>
              <a:t>28.06.2018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A8B5E-7242-4D7C-81C6-65237D56CD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68787516"/>
      </p:ext>
    </p:extLst>
  </p:cSld>
  <p:clrMapOvr>
    <a:masterClrMapping/>
  </p:clrMapOvr>
  <p:transition spd="slow" advTm="5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7A1799-3F4F-4D0F-884F-DB334E644C66}" type="datetimeFigureOut">
              <a:rPr lang="ru-RU"/>
              <a:pPr>
                <a:defRPr/>
              </a:pPr>
              <a:t>28.06.2018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A6848-17DC-4139-B02A-65FCF98311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49381414"/>
      </p:ext>
    </p:extLst>
  </p:cSld>
  <p:clrMapOvr>
    <a:masterClrMapping/>
  </p:clrMapOvr>
  <p:transition spd="slow" advTm="5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ADE1E7-E850-41D4-BEDA-BAA8EFBD1647}" type="datetimeFigureOut">
              <a:rPr lang="ru-RU"/>
              <a:pPr>
                <a:defRPr/>
              </a:pPr>
              <a:t>28.06.2018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347C1-D036-4617-ACAA-4AE24D9D9C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9390792"/>
      </p:ext>
    </p:extLst>
  </p:cSld>
  <p:clrMapOvr>
    <a:masterClrMapping/>
  </p:clrMapOvr>
  <p:transition spd="slow" advTm="5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5E4BD1-C606-4020-AD5E-F1E1D230F4BB}" type="datetimeFigureOut">
              <a:rPr lang="ru-RU"/>
              <a:pPr>
                <a:defRPr/>
              </a:pPr>
              <a:t>28.06.2018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9D0E6-360E-42B9-BF8B-2F45D2D0BC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02820712"/>
      </p:ext>
    </p:extLst>
  </p:cSld>
  <p:clrMapOvr>
    <a:masterClrMapping/>
  </p:clrMapOvr>
  <p:transition spd="slow" advTm="5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E4F4AA-EFDA-4D50-B2A3-AC093D46E9F0}" type="datetimeFigureOut">
              <a:rPr lang="ru-RU"/>
              <a:pPr>
                <a:defRPr/>
              </a:pPr>
              <a:t>28.06.2018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7B360-DFEE-4A17-9A00-7A898216E0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52082290"/>
      </p:ext>
    </p:extLst>
  </p:cSld>
  <p:clrMapOvr>
    <a:masterClrMapping/>
  </p:clrMapOvr>
  <p:transition spd="slow" advTm="5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A9B06D-FA80-48F1-B020-90C356D5FE3E}" type="datetimeFigureOut">
              <a:rPr lang="ru-RU"/>
              <a:pPr>
                <a:defRPr/>
              </a:pPr>
              <a:t>28.06.2018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31EE5B-1DAE-4ADA-9885-3F22BEDD21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51198462"/>
      </p:ext>
    </p:extLst>
  </p:cSld>
  <p:clrMapOvr>
    <a:masterClrMapping/>
  </p:clrMapOvr>
  <p:transition spd="slow" advTm="5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FFC75C-D2EB-45D3-9F6F-AE633FE82832}" type="datetimeFigureOut">
              <a:rPr lang="ru-RU"/>
              <a:pPr>
                <a:defRPr/>
              </a:pPr>
              <a:t>28.06.2018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93CB52-F7FC-4FB7-963F-1448BF66B4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38270226"/>
      </p:ext>
    </p:extLst>
  </p:cSld>
  <p:clrMapOvr>
    <a:masterClrMapping/>
  </p:clrMapOvr>
  <p:transition spd="slow" advTm="5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C20C95-55A3-4073-AB51-A5FD8903365B}" type="datetimeFigureOut">
              <a:rPr lang="ru-RU"/>
              <a:pPr>
                <a:defRPr/>
              </a:pPr>
              <a:t>28.06.2018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BCEA42-B1D2-4AA5-8FA2-AB002A2A91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42034260"/>
      </p:ext>
    </p:extLst>
  </p:cSld>
  <p:clrMapOvr>
    <a:masterClrMapping/>
  </p:clrMapOvr>
  <p:transition spd="slow" advTm="5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FAA48-EAA2-4168-8449-18F8362361C7}" type="datetimeFigureOut">
              <a:rPr lang="ru-RU"/>
              <a:pPr>
                <a:defRPr/>
              </a:pPr>
              <a:t>28.06.2018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7C2A40-8241-4C63-8603-75C40559FA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7960275"/>
      </p:ext>
    </p:extLst>
  </p:cSld>
  <p:clrMapOvr>
    <a:masterClrMapping/>
  </p:clrMapOvr>
  <p:transition spd="slow" advTm="5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AF80C-DDF8-43A3-A699-235204C5D998}" type="datetimeFigureOut">
              <a:rPr lang="ru-RU"/>
              <a:pPr>
                <a:defRPr/>
              </a:pPr>
              <a:t>28.06.2018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5D9DE4-457E-4C75-B71D-E655CC1B8F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34159603"/>
      </p:ext>
    </p:extLst>
  </p:cSld>
  <p:clrMapOvr>
    <a:masterClrMapping/>
  </p:clrMapOvr>
  <p:transition spd="slow" advTm="5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D24E67-1594-4B6E-BB11-9751C17276F3}" type="datetimeFigureOut">
              <a:rPr lang="ru-RU"/>
              <a:pPr>
                <a:defRPr/>
              </a:pPr>
              <a:t>28.06.2018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12BFC3-B56F-4C1B-B8DE-42C1F56057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21339735"/>
      </p:ext>
    </p:extLst>
  </p:cSld>
  <p:clrMapOvr>
    <a:masterClrMapping/>
  </p:clrMapOvr>
  <p:transition spd="slow" advTm="5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36EE7F9-25FD-4C35-B4EA-AB5946B461CD}" type="datetimeFigureOut">
              <a:rPr lang="ru-RU"/>
              <a:pPr>
                <a:defRPr/>
              </a:pPr>
              <a:t>28.06.2018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2A2BD15-3FB7-4FF8-AA2C-8E37963C4A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500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barbariki-shalunishki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13" Type="http://schemas.openxmlformats.org/officeDocument/2006/relationships/image" Target="../media/image40.jpeg"/><Relationship Id="rId18" Type="http://schemas.openxmlformats.org/officeDocument/2006/relationships/image" Target="../media/image4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12" Type="http://schemas.openxmlformats.org/officeDocument/2006/relationships/image" Target="../media/image39.jpeg"/><Relationship Id="rId17" Type="http://schemas.openxmlformats.org/officeDocument/2006/relationships/image" Target="../media/image44.jpeg"/><Relationship Id="rId2" Type="http://schemas.openxmlformats.org/officeDocument/2006/relationships/image" Target="../media/image4.png"/><Relationship Id="rId16" Type="http://schemas.openxmlformats.org/officeDocument/2006/relationships/image" Target="../media/image43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3.jpeg"/><Relationship Id="rId11" Type="http://schemas.openxmlformats.org/officeDocument/2006/relationships/image" Target="../media/image38.jpeg"/><Relationship Id="rId5" Type="http://schemas.openxmlformats.org/officeDocument/2006/relationships/image" Target="../media/image32.jpeg"/><Relationship Id="rId15" Type="http://schemas.openxmlformats.org/officeDocument/2006/relationships/image" Target="../media/image42.jpeg"/><Relationship Id="rId10" Type="http://schemas.openxmlformats.org/officeDocument/2006/relationships/image" Target="../media/image37.jpeg"/><Relationship Id="rId4" Type="http://schemas.openxmlformats.org/officeDocument/2006/relationships/image" Target="../media/image31.jpeg"/><Relationship Id="rId9" Type="http://schemas.openxmlformats.org/officeDocument/2006/relationships/image" Target="../media/image36.jpeg"/><Relationship Id="rId14" Type="http://schemas.openxmlformats.org/officeDocument/2006/relationships/image" Target="../media/image4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12482513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WordArt 3"/>
          <p:cNvSpPr>
            <a:spLocks noChangeArrowheads="1" noChangeShapeType="1" noTextEdit="1"/>
          </p:cNvSpPr>
          <p:nvPr/>
        </p:nvSpPr>
        <p:spPr bwMode="auto">
          <a:xfrm>
            <a:off x="1843088" y="1441450"/>
            <a:ext cx="7610475" cy="2451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Лагерь дневного пребывания </a:t>
            </a:r>
          </a:p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«Лесовичок»</a:t>
            </a:r>
          </a:p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04.06.- 22.06.2018г</a:t>
            </a:r>
          </a:p>
        </p:txBody>
      </p:sp>
      <p:pic>
        <p:nvPicPr>
          <p:cNvPr id="2052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23300" y="2051050"/>
            <a:ext cx="4040188" cy="477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barbariki-shalunishk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5863" y="340201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3375" y="-600075"/>
            <a:ext cx="12858750" cy="805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2" descr="F:\смешные моменты в лагере\20180605_08501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3950" y="-71438"/>
            <a:ext cx="9544050" cy="715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6" name="Picture 11" descr="F:\смешные моменты в лагере\IMG_20180607_08591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113" y="0"/>
            <a:ext cx="9786937" cy="733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7" name="Picture 12" descr="F:\смешные моменты в лагере\IMG_20180614_110236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0950" y="0"/>
            <a:ext cx="9737725" cy="730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5" name="Picture 10" descr="F:\смешные моменты в лагере\IMG_20180606_094142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49500" y="0"/>
            <a:ext cx="7997825" cy="779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3" name="Picture 8" descr="F:\смешные моменты в лагере\DSCF0500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7163" y="0"/>
            <a:ext cx="9936162" cy="745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0" name="Picture 15" descr="F:\8 день 14.06\IMG_20180614_123837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35075" y="638175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9" name="Picture 14" descr="F:\смешные моменты в лагере\IMG_20180608_140251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0163" y="0"/>
            <a:ext cx="9640887" cy="723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7" descr="F:\смешные моменты в лагере\DSCF0441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9088" y="0"/>
            <a:ext cx="9175750" cy="688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2" name="Picture 17" descr="F:\18.06 10 день\DSCF0617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16088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1" name="Picture 16" descr="F:\15.06 9 день\20180615_101846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46363" y="120650"/>
            <a:ext cx="7507287" cy="673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6" descr="F:\смешные моменты в лагере\DSCF0199.JP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92300" y="-73025"/>
            <a:ext cx="9240838" cy="693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5" descr="F:\смешные моменты в лагере\20180620_122903.jp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175" y="-103188"/>
            <a:ext cx="12192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3" descr="F:\смешные моменты в лагере\20180604_140136.jp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113" y="-1044575"/>
            <a:ext cx="9923462" cy="874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4" name="Picture 9" descr="F:\смешные моменты в лагере\DSCF0546.JPG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5863" y="-400050"/>
            <a:ext cx="10418762" cy="781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4" descr="F:\смешные моменты в лагере\20180604_140438.jpg"/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52688" y="-1190625"/>
            <a:ext cx="7359650" cy="873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8" name="Picture 13" descr="F:\смешные моменты в лагере\IMG_20180615_141048.jpg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375" y="-1089025"/>
            <a:ext cx="11774488" cy="883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8" presetID="8" presetClass="entr" presetSubtype="16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22" presetID="18" presetClass="entr" presetSubtype="12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2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26" presetID="21" presetClass="entr" presetSubtype="4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2000"/>
                            </p:stCondLst>
                            <p:childTnLst>
                              <p:par>
                                <p:cTn id="30" presetID="5" presetClass="entr" presetSubtype="1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20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8000"/>
                            </p:stCondLst>
                            <p:childTnLst>
                              <p:par>
                                <p:cTn id="34" presetID="3" presetClass="entr" presetSubtype="1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2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4000"/>
                            </p:stCondLst>
                            <p:childTnLst>
                              <p:par>
                                <p:cTn id="38" presetID="16" presetClass="entr" presetSubtype="26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0" dur="20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00"/>
                            </p:stCondLst>
                            <p:childTnLst>
                              <p:par>
                                <p:cTn id="42" presetID="8" presetClass="entr" presetSubtype="16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6000"/>
                            </p:stCondLst>
                            <p:childTnLst>
                              <p:par>
                                <p:cTn id="46" presetID="7" presetClass="entr" presetSubtype="4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62000"/>
                            </p:stCondLst>
                            <p:childTnLst>
                              <p:par>
                                <p:cTn id="51" presetID="16" presetClass="entr" presetSubtype="26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3" dur="2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68000"/>
                            </p:stCondLst>
                            <p:childTnLst>
                              <p:par>
                                <p:cTn id="55" presetID="5" presetClass="entr" presetSubtype="1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74000"/>
                            </p:stCondLst>
                            <p:childTnLst>
                              <p:par>
                                <p:cTn id="59" presetID="11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0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80000"/>
                            </p:stCondLst>
                            <p:childTnLst>
                              <p:par>
                                <p:cTn id="62" presetID="16" presetClass="entr" presetSubtype="26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4" dur="2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86000"/>
                            </p:stCondLst>
                            <p:childTnLst>
                              <p:par>
                                <p:cTn id="66" presetID="9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20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3375" y="-600075"/>
            <a:ext cx="12858750" cy="805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3950" y="-300038"/>
            <a:ext cx="9944100" cy="7458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3950" y="-300038"/>
            <a:ext cx="9944100" cy="7458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3950" y="-300038"/>
            <a:ext cx="9944100" cy="7458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3950" y="-300038"/>
            <a:ext cx="10004425" cy="7502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3950" y="-300038"/>
            <a:ext cx="10004425" cy="7502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5" presetClass="entr" presetSubtype="0" fill="hold" nodeType="click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3375" y="-600075"/>
            <a:ext cx="12858750" cy="805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Box 6"/>
          <p:cNvSpPr txBox="1">
            <a:spLocks noChangeArrowheads="1"/>
          </p:cNvSpPr>
          <p:nvPr/>
        </p:nvSpPr>
        <p:spPr bwMode="auto">
          <a:xfrm>
            <a:off x="1285875" y="942975"/>
            <a:ext cx="9815513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ru-RU" altLang="ru-RU" sz="28000" b="1">
                <a:solidFill>
                  <a:srgbClr val="FF0000"/>
                </a:solidFill>
                <a:latin typeface="Comic Sans MS" panose="030F0702030302020204" pitchFamily="66" charset="0"/>
              </a:rPr>
              <a:t>ВСЁ!!!</a:t>
            </a:r>
          </a:p>
        </p:txBody>
      </p:sp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3375" y="-600075"/>
            <a:ext cx="12858750" cy="805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WordArt 3"/>
          <p:cNvSpPr>
            <a:spLocks noChangeArrowheads="1" noChangeShapeType="1" noTextEdit="1"/>
          </p:cNvSpPr>
          <p:nvPr/>
        </p:nvSpPr>
        <p:spPr bwMode="auto">
          <a:xfrm>
            <a:off x="1279525" y="0"/>
            <a:ext cx="10115550" cy="11684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Impact" panose="020B0806030902050204" pitchFamily="34" charset="0"/>
              </a:rPr>
              <a:t>"Л е с н ы е   с о в е т н и к и "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3104"/>
          <a:stretch>
            <a:fillRect/>
          </a:stretch>
        </p:blipFill>
        <p:spPr bwMode="auto">
          <a:xfrm>
            <a:off x="2493963" y="0"/>
            <a:ext cx="6884987" cy="620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4950" y="-642938"/>
            <a:ext cx="12858750" cy="8058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WordArt 3"/>
          <p:cNvSpPr>
            <a:spLocks noChangeArrowheads="1" noChangeShapeType="1" noTextEdit="1"/>
          </p:cNvSpPr>
          <p:nvPr/>
        </p:nvSpPr>
        <p:spPr bwMode="auto">
          <a:xfrm>
            <a:off x="860425" y="0"/>
            <a:ext cx="8902700" cy="13811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Команда "Землянички"</a:t>
            </a:r>
          </a:p>
        </p:txBody>
      </p:sp>
      <p:pic>
        <p:nvPicPr>
          <p:cNvPr id="4100" name="Picture 4" descr="F:\фоны презентаций\Без названия.jf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94913" y="0"/>
            <a:ext cx="1905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 descr="F:\20.06 12 день\20180620_13450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8763" y="1365250"/>
            <a:ext cx="7788275" cy="531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WordArt 6"/>
          <p:cNvSpPr>
            <a:spLocks noChangeArrowheads="1" noChangeShapeType="1" noTextEdit="1"/>
          </p:cNvSpPr>
          <p:nvPr/>
        </p:nvSpPr>
        <p:spPr bwMode="auto">
          <a:xfrm>
            <a:off x="8383588" y="2320925"/>
            <a:ext cx="4065587" cy="32385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Командир</a:t>
            </a:r>
          </a:p>
        </p:txBody>
      </p:sp>
      <p:pic>
        <p:nvPicPr>
          <p:cNvPr id="4103" name="Picture 7" descr="F:\лагерь\2 день 05.06\DSCF0376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2463" y="2644775"/>
            <a:ext cx="4116387" cy="398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6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3375" y="-600075"/>
            <a:ext cx="12858750" cy="805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 descr="F:\лагерь\2 день 05.06\DSCF038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7900" y="-415925"/>
            <a:ext cx="10250488" cy="768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 descr="F:\21.06 в лагере\20180621_11142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700"/>
            <a:ext cx="12453938" cy="700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 descr="F:\20.06 12 день\IMG_20180620_103412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3" y="-1693863"/>
            <a:ext cx="12525375" cy="9394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 descr="F:\20.06 12 день\IMG_20180620_103204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3" y="-1812925"/>
            <a:ext cx="12841287" cy="963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1775" y="-1500188"/>
            <a:ext cx="12347575" cy="9261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6" presetClass="entr" presetSubtype="26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22" presetID="21" presetClass="entr" presetSubtype="4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63525" y="-557213"/>
            <a:ext cx="12858750" cy="8058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WordArt 3"/>
          <p:cNvSpPr>
            <a:spLocks noChangeArrowheads="1" noChangeShapeType="1" noTextEdit="1"/>
          </p:cNvSpPr>
          <p:nvPr/>
        </p:nvSpPr>
        <p:spPr bwMode="auto">
          <a:xfrm>
            <a:off x="860425" y="0"/>
            <a:ext cx="8902700" cy="13811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Команда "Звёзды"</a:t>
            </a:r>
          </a:p>
        </p:txBody>
      </p:sp>
      <p:pic>
        <p:nvPicPr>
          <p:cNvPr id="6148" name="Picture 2" descr="F:\фоны презентаций\images.jf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96475" y="0"/>
            <a:ext cx="2295525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 descr="F:\лагерь\2 день 05.06\DSCF036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59838" y="2954338"/>
            <a:ext cx="3332162" cy="412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0" name="WordArt 6"/>
          <p:cNvSpPr>
            <a:spLocks noChangeArrowheads="1" noChangeShapeType="1" noTextEdit="1"/>
          </p:cNvSpPr>
          <p:nvPr/>
        </p:nvSpPr>
        <p:spPr bwMode="auto">
          <a:xfrm>
            <a:off x="8397875" y="2489200"/>
            <a:ext cx="4065588" cy="32385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Командир</a:t>
            </a:r>
          </a:p>
        </p:txBody>
      </p:sp>
      <p:pic>
        <p:nvPicPr>
          <p:cNvPr id="5124" name="Picture 4" descr="F:\20.06 12 день\20180620_134616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0700" y="1427163"/>
            <a:ext cx="6996113" cy="524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3375" y="-600075"/>
            <a:ext cx="12858750" cy="805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 descr="F:\20.06 12 день\IMG_20180620_10365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55725" y="0"/>
            <a:ext cx="9690100" cy="726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 descr="F:\лагерь\2 день 05.06\DSCF039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9850" y="0"/>
            <a:ext cx="10061575" cy="754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 descr="F:\21.06 в лагере\IMG_20180621_094533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03325" y="0"/>
            <a:ext cx="10323513" cy="774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 descr="F:\21.06 в лагере\IMG_20180621_094629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30350" y="0"/>
            <a:ext cx="10083800" cy="756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 descr="F:\7 день 13.06\IMG_20180613_094956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55725" y="-427038"/>
            <a:ext cx="10836275" cy="812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8" presetClass="entr" presetSubtype="16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3375" y="-600075"/>
            <a:ext cx="12858750" cy="805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WordArt 3"/>
          <p:cNvSpPr>
            <a:spLocks noChangeArrowheads="1" noChangeShapeType="1" noTextEdit="1"/>
          </p:cNvSpPr>
          <p:nvPr/>
        </p:nvSpPr>
        <p:spPr bwMode="auto">
          <a:xfrm>
            <a:off x="860425" y="0"/>
            <a:ext cx="8902700" cy="13811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Команда «Победители»</a:t>
            </a:r>
          </a:p>
        </p:txBody>
      </p:sp>
      <p:pic>
        <p:nvPicPr>
          <p:cNvPr id="8196" name="Picture 2" descr="F:\фоны презентаций\Без названия (1).jf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50463" y="0"/>
            <a:ext cx="2324100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 descr="F:\лагерь\2 день 05.06\DSCF037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56600" y="2897188"/>
            <a:ext cx="3835400" cy="396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8" name="WordArt 6"/>
          <p:cNvSpPr>
            <a:spLocks noChangeArrowheads="1" noChangeShapeType="1" noTextEdit="1"/>
          </p:cNvSpPr>
          <p:nvPr/>
        </p:nvSpPr>
        <p:spPr bwMode="auto">
          <a:xfrm>
            <a:off x="8397875" y="2489200"/>
            <a:ext cx="4065588" cy="32385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Командир</a:t>
            </a:r>
          </a:p>
        </p:txBody>
      </p:sp>
      <p:pic>
        <p:nvPicPr>
          <p:cNvPr id="6148" name="Picture 4" descr="F:\20.06 12 день\20180620_134822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6413" y="1346200"/>
            <a:ext cx="7348537" cy="551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3375" y="-600075"/>
            <a:ext cx="12858750" cy="805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 descr="F:\21.06 в лагере\20180621_11153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7525" y="0"/>
            <a:ext cx="1167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 descr="F:\21.06 в лагере\IMG_20180621_09484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7525" y="-985838"/>
            <a:ext cx="11260138" cy="844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 descr="F:\21.06 в лагере\IMG_20180621_094653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4700" y="-744538"/>
            <a:ext cx="11002963" cy="825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6" descr="F:\20.06 12 день\IMG_20180620_103938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2788" y="-841375"/>
            <a:ext cx="11126787" cy="834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 descr="F:\лагерь\2 день 05.06\DSCF0348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01738" y="-433388"/>
            <a:ext cx="10652125" cy="798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3375" y="-600075"/>
            <a:ext cx="12858750" cy="805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WordArt 4"/>
          <p:cNvSpPr>
            <a:spLocks noChangeArrowheads="1" noChangeShapeType="1" noTextEdit="1"/>
          </p:cNvSpPr>
          <p:nvPr/>
        </p:nvSpPr>
        <p:spPr bwMode="auto">
          <a:xfrm>
            <a:off x="1347788" y="0"/>
            <a:ext cx="9937750" cy="4613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 panose="020B0A04020102020204" pitchFamily="34" charset="0"/>
              </a:rPr>
              <a:t>Давайте, </a:t>
            </a:r>
          </a:p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 panose="020B0A04020102020204" pitchFamily="34" charset="0"/>
              </a:rPr>
              <a:t>посмеёмся!</a:t>
            </a:r>
          </a:p>
        </p:txBody>
      </p:sp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47</Words>
  <Application>Microsoft Office PowerPoint</Application>
  <PresentationFormat>Широкоэкранный</PresentationFormat>
  <Paragraphs>13</Paragraphs>
  <Slides>12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Calibri</vt:lpstr>
      <vt:lpstr>Arial</vt:lpstr>
      <vt:lpstr>Calibri Light</vt:lpstr>
      <vt:lpstr>Comic Sans MS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Учитель</cp:lastModifiedBy>
  <cp:revision>29</cp:revision>
  <dcterms:created xsi:type="dcterms:W3CDTF">2018-06-18T08:49:35Z</dcterms:created>
  <dcterms:modified xsi:type="dcterms:W3CDTF">2018-06-28T07:04:41Z</dcterms:modified>
</cp:coreProperties>
</file>